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2" r:id="rId4"/>
    <p:sldId id="264" r:id="rId5"/>
    <p:sldId id="265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CE9"/>
    <a:srgbClr val="FC265C"/>
    <a:srgbClr val="78E6A1"/>
    <a:srgbClr val="6BEB5E"/>
    <a:srgbClr val="FEFDFF"/>
    <a:srgbClr val="F6D3BD"/>
    <a:srgbClr val="FED5BC"/>
    <a:srgbClr val="F5CEAF"/>
    <a:srgbClr val="E2C4B1"/>
    <a:srgbClr val="BBD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968" autoAdjust="0"/>
  </p:normalViewPr>
  <p:slideViewPr>
    <p:cSldViewPr snapToGrid="0" snapToObjects="1">
      <p:cViewPr>
        <p:scale>
          <a:sx n="140" d="100"/>
          <a:sy n="140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5" y="852743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4" y="1596570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8"/>
            <a:ext cx="487154" cy="15961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2" y="192574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5" y="33013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1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86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56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76" y="1708599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49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599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3" y="1708599"/>
            <a:ext cx="1951979" cy="744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0" y="854808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1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27" y="4025662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57" y="2860903"/>
            <a:ext cx="3055721" cy="3664926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1" y="2430800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2" y="1708599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2" y="4693158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39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6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5" y="2453254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70" y="2613924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3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1" y="1851923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Planning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2" y="451482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1" y="531276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3" y="3386785"/>
            <a:ext cx="1516709" cy="4547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89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78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2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3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0" y="4582809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3" y="4583987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0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4" y="2735503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 smtClean="0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3" y="2224048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8"/>
            <a:ext cx="0" cy="11638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82" y="2726950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4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08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5" y="3862819"/>
            <a:ext cx="396097" cy="75047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1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0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5" y="3118164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5" y="1851923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8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0" y="216479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09" y="259661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0" y="3075212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85" y="5681952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3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1" y="2113441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1" y="3104917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1" y="4734721"/>
            <a:ext cx="145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69" y="158798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69" y="4279499"/>
            <a:ext cx="2149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3" y="3606800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1" y="3606800"/>
            <a:ext cx="113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09" y="4719652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1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0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28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08" y="4623373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2" y="4471807"/>
            <a:ext cx="1142260" cy="1760866"/>
            <a:chOff x="598592" y="2198354"/>
            <a:chExt cx="1142260" cy="17608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07" y="2183580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49" y="3775041"/>
            <a:ext cx="626352" cy="1307331"/>
            <a:chOff x="4947555" y="3570941"/>
            <a:chExt cx="626352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19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9" y="4079163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01" y="3775042"/>
            <a:ext cx="674407" cy="1307331"/>
            <a:chOff x="6972736" y="3570942"/>
            <a:chExt cx="674407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2" y="137057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1" y="4623373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1" y="3775042"/>
            <a:ext cx="674407" cy="1307331"/>
            <a:chOff x="6972736" y="3570942"/>
            <a:chExt cx="674407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6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2" y="338988"/>
            <a:ext cx="6432291" cy="1222563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7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2" y="2009648"/>
            <a:ext cx="5389992" cy="1222563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6" y="3684416"/>
            <a:ext cx="5471928" cy="1216268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6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05" y="5385571"/>
            <a:ext cx="5492069" cy="1458322"/>
            <a:chOff x="382705" y="5449068"/>
            <a:chExt cx="5492069" cy="1458322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5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0" y="1651006"/>
            <a:ext cx="402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0" y="3320145"/>
            <a:ext cx="517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1"/>
            <a:ext cx="379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016383" y="792395"/>
            <a:ext cx="474135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7750" y="607729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288" y="976775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1394" y="595450"/>
            <a:ext cx="102864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Count(*)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4292" y="565148"/>
            <a:ext cx="431673" cy="420958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9359" y="976775"/>
            <a:ext cx="7702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Sample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433733" y="404275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0" y="445777"/>
            <a:ext cx="546100" cy="546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50718" y="1869293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7750" y="1666611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44884" y="2084101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025329" y="151160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26" y="1553103"/>
            <a:ext cx="546100" cy="5461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50718" y="2916246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14" y="2682417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4884" y="3182003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25329" y="2615798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8" y="2661153"/>
            <a:ext cx="475138" cy="549048"/>
          </a:xfrm>
          <a:prstGeom prst="rect">
            <a:avLst/>
          </a:prstGeom>
        </p:spPr>
      </p:pic>
      <p:sp>
        <p:nvSpPr>
          <p:cNvPr id="62" name="Freeform 61"/>
          <p:cNvSpPr/>
          <p:nvPr/>
        </p:nvSpPr>
        <p:spPr>
          <a:xfrm>
            <a:off x="3323182" y="3714128"/>
            <a:ext cx="3058304" cy="527833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50718" y="4235420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65673" y="4007892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88350" y="4469752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068795" y="3897252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2" y="3938754"/>
            <a:ext cx="546100" cy="5461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432639" y="4469752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013084" y="388542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3" y="3930776"/>
            <a:ext cx="475138" cy="54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2254" y="530212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1.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54" y="1590665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2.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254" y="2634810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3.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54" y="3956919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4.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1315329"/>
            <a:ext cx="826963" cy="10337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2343665"/>
            <a:ext cx="826963" cy="10337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3714129"/>
            <a:ext cx="826963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1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79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199" y="1760724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3" y="1609158"/>
            <a:ext cx="1142260" cy="1760866"/>
            <a:chOff x="598592" y="2198354"/>
            <a:chExt cx="1142260" cy="1760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2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6" y="1769427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2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2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0" y="3844397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4" y="3692831"/>
            <a:ext cx="1142260" cy="1760866"/>
            <a:chOff x="598592" y="2198354"/>
            <a:chExt cx="1142260" cy="17608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3" y="3844397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0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76" y="7470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2908" y="234696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2082107" y="286006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7" name="Regular Pentagon 6"/>
          <p:cNvSpPr/>
          <p:nvPr/>
        </p:nvSpPr>
        <p:spPr>
          <a:xfrm>
            <a:off x="2096415" y="3450422"/>
            <a:ext cx="484377" cy="4459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7662"/>
          <a:stretch/>
        </p:blipFill>
        <p:spPr>
          <a:xfrm>
            <a:off x="2060683" y="5559322"/>
            <a:ext cx="555841" cy="533947"/>
          </a:xfrm>
          <a:prstGeom prst="rect">
            <a:avLst/>
          </a:prstGeom>
        </p:spPr>
      </p:pic>
      <p:pic>
        <p:nvPicPr>
          <p:cNvPr id="11" name="Picture 10" descr="noun_1248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2082131" y="5013983"/>
            <a:ext cx="512944" cy="428016"/>
          </a:xfrm>
          <a:prstGeom prst="rect">
            <a:avLst/>
          </a:prstGeom>
        </p:spPr>
      </p:pic>
      <p:pic>
        <p:nvPicPr>
          <p:cNvPr id="12" name="Picture 11" descr="noun_539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1" y="4438923"/>
            <a:ext cx="530564" cy="530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5219" y="2295611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Sampling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5219" y="2888125"/>
            <a:ext cx="16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Similarity Join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5219" y="3439487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Filtering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219" y="4449531"/>
            <a:ext cx="14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Rule-based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5219" y="5041889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Learning-based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5219" y="5629294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Crowd-based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5767" y="186159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Operators</a:t>
            </a:r>
            <a:endParaRPr lang="en-US" sz="2100" dirty="0"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5767" y="3994309"/>
            <a:ext cx="23108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Implementations</a:t>
            </a:r>
            <a:endParaRPr lang="en-US" sz="21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</TotalTime>
  <Words>320</Words>
  <Application>Microsoft Macintosh PowerPoint</Application>
  <PresentationFormat>On-screen Show (4:3)</PresentationFormat>
  <Paragraphs>126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Daniel Haas</cp:lastModifiedBy>
  <cp:revision>80</cp:revision>
  <dcterms:created xsi:type="dcterms:W3CDTF">2015-03-25T18:25:36Z</dcterms:created>
  <dcterms:modified xsi:type="dcterms:W3CDTF">2015-03-31T20:41:09Z</dcterms:modified>
</cp:coreProperties>
</file>